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0" r:id="rId8"/>
    <p:sldId id="262" r:id="rId9"/>
    <p:sldId id="267" r:id="rId10"/>
    <p:sldId id="268" r:id="rId11"/>
    <p:sldId id="26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641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681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98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32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93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7146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198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260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62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0378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444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50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57" y="864911"/>
            <a:ext cx="9031484" cy="3467282"/>
          </a:xfrm>
        </p:spPr>
        <p:txBody>
          <a:bodyPr anchor="b">
            <a:normAutofit/>
          </a:bodyPr>
          <a:lstStyle/>
          <a:p>
            <a:r>
              <a:rPr lang="it-IT" sz="8000"/>
              <a:t>MHW1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314" y="5493376"/>
            <a:ext cx="8045373" cy="742279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it-IT" sz="1100">
                <a:solidFill>
                  <a:srgbClr val="2A1A00"/>
                </a:solidFill>
              </a:rPr>
              <a:t>Salvatore Rosolia	</a:t>
            </a:r>
          </a:p>
          <a:p>
            <a:pPr>
              <a:lnSpc>
                <a:spcPct val="90000"/>
              </a:lnSpc>
            </a:pPr>
            <a:r>
              <a:rPr lang="it-IT" sz="1100">
                <a:solidFill>
                  <a:srgbClr val="2A1A00"/>
                </a:solidFill>
              </a:rPr>
              <a:t>O46001354</a:t>
            </a:r>
          </a:p>
          <a:p>
            <a:pPr>
              <a:lnSpc>
                <a:spcPct val="90000"/>
              </a:lnSpc>
            </a:pPr>
            <a:r>
              <a:rPr lang="it-IT" sz="1100">
                <a:solidFill>
                  <a:srgbClr val="2A1A00"/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9E0F20-41AF-4402-BB23-88683110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0"/>
            <a:ext cx="10178322" cy="59602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Sezione Contenuto html e </a:t>
            </a:r>
            <a:r>
              <a:rPr lang="it-IT" dirty="0" err="1"/>
              <a:t>css</a:t>
            </a:r>
            <a:endParaRPr lang="it-IT" dirty="0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45E3C64-0E21-44AD-A203-766FE332D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7" y="147317"/>
            <a:ext cx="2758434" cy="6710683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671842-B24F-4DA6-A13E-C861B2D21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02" y="1223001"/>
            <a:ext cx="4988918" cy="523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4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92" y="0"/>
            <a:ext cx="3941007" cy="662473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err="1">
                <a:solidFill>
                  <a:schemeClr val="tx1"/>
                </a:solidFill>
              </a:rPr>
              <a:t>Footer</a:t>
            </a:r>
            <a:endParaRPr lang="it-IT" sz="4000" dirty="0">
              <a:solidFill>
                <a:schemeClr val="tx1"/>
              </a:solidFill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4C68BD1-F10F-49F9-A984-C83750565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" y="505718"/>
            <a:ext cx="10179050" cy="844195"/>
          </a:xfr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219B7C-00A8-42FC-8704-D85952DE4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22" y="1349914"/>
            <a:ext cx="5255646" cy="55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5851B1-594E-41B0-88C3-3E37F24A8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02985"/>
            <a:ext cx="10178322" cy="59602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Footer</a:t>
            </a:r>
            <a:r>
              <a:rPr lang="it-IT" dirty="0">
                <a:solidFill>
                  <a:schemeClr val="tx1"/>
                </a:solidFill>
              </a:rPr>
              <a:t> codice </a:t>
            </a:r>
            <a:r>
              <a:rPr lang="it-IT" dirty="0" err="1">
                <a:solidFill>
                  <a:schemeClr val="tx1"/>
                </a:solidFill>
              </a:rPr>
              <a:t>css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C6879F-9BD0-415E-A568-E2206234B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994608"/>
            <a:ext cx="3631578" cy="5588941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43B73363-1AB0-4F6B-9724-830BAC44A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313" y="994608"/>
            <a:ext cx="2711665" cy="55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8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Descrizione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progetto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pPr lvl="1"/>
            <a:r>
              <a:rPr lang="en-US" dirty="0" err="1">
                <a:solidFill>
                  <a:schemeClr val="bg1"/>
                </a:solidFill>
              </a:rPr>
              <a:t>NoleggioEasy</a:t>
            </a:r>
            <a:r>
              <a:rPr lang="en-US" dirty="0">
                <a:solidFill>
                  <a:schemeClr val="bg1"/>
                </a:solidFill>
              </a:rPr>
              <a:t> è una catena di </a:t>
            </a:r>
            <a:r>
              <a:rPr lang="en-US" dirty="0" err="1">
                <a:solidFill>
                  <a:schemeClr val="bg1"/>
                </a:solidFill>
              </a:rPr>
              <a:t>autonoleggio</a:t>
            </a:r>
            <a:r>
              <a:rPr lang="en-US" dirty="0">
                <a:solidFill>
                  <a:schemeClr val="bg1"/>
                </a:solidFill>
              </a:rPr>
              <a:t>, ha </a:t>
            </a:r>
            <a:r>
              <a:rPr lang="en-US" dirty="0" err="1">
                <a:solidFill>
                  <a:schemeClr val="bg1"/>
                </a:solidFill>
              </a:rPr>
              <a:t>autoveicoli</a:t>
            </a:r>
            <a:r>
              <a:rPr lang="en-US" dirty="0">
                <a:solidFill>
                  <a:schemeClr val="bg1"/>
                </a:solidFill>
              </a:rPr>
              <a:t> per tutti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gusti</a:t>
            </a:r>
            <a:r>
              <a:rPr lang="en-US" dirty="0">
                <a:solidFill>
                  <a:schemeClr val="bg1"/>
                </a:solidFill>
              </a:rPr>
              <a:t> e per </a:t>
            </a:r>
            <a:r>
              <a:rPr lang="en-US" dirty="0" err="1">
                <a:solidFill>
                  <a:schemeClr val="bg1"/>
                </a:solidFill>
              </a:rPr>
              <a:t>tutte</a:t>
            </a:r>
            <a:r>
              <a:rPr lang="en-US" dirty="0">
                <a:solidFill>
                  <a:schemeClr val="bg1"/>
                </a:solidFill>
              </a:rPr>
              <a:t> le </a:t>
            </a:r>
            <a:r>
              <a:rPr lang="en-US" dirty="0" err="1">
                <a:solidFill>
                  <a:schemeClr val="bg1"/>
                </a:solidFill>
              </a:rPr>
              <a:t>esigenze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Il </a:t>
            </a:r>
            <a:r>
              <a:rPr lang="en-US" dirty="0" err="1">
                <a:solidFill>
                  <a:schemeClr val="bg1"/>
                </a:solidFill>
              </a:rPr>
              <a:t>sito</a:t>
            </a:r>
            <a:r>
              <a:rPr lang="en-US" dirty="0">
                <a:solidFill>
                  <a:schemeClr val="bg1"/>
                </a:solidFill>
              </a:rPr>
              <a:t> da me </a:t>
            </a:r>
            <a:r>
              <a:rPr lang="en-US" dirty="0" err="1">
                <a:solidFill>
                  <a:schemeClr val="bg1"/>
                </a:solidFill>
              </a:rPr>
              <a:t>realizzato</a:t>
            </a:r>
            <a:r>
              <a:rPr lang="en-US" dirty="0">
                <a:solidFill>
                  <a:schemeClr val="bg1"/>
                </a:solidFill>
              </a:rPr>
              <a:t> è </a:t>
            </a:r>
            <a:r>
              <a:rPr lang="en-US" dirty="0" err="1">
                <a:solidFill>
                  <a:schemeClr val="bg1"/>
                </a:solidFill>
              </a:rPr>
              <a:t>finalizzato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rendere</a:t>
            </a:r>
            <a:r>
              <a:rPr lang="en-US" dirty="0">
                <a:solidFill>
                  <a:schemeClr val="bg1"/>
                </a:solidFill>
              </a:rPr>
              <a:t> il </a:t>
            </a:r>
            <a:r>
              <a:rPr lang="en-US" dirty="0" err="1">
                <a:solidFill>
                  <a:schemeClr val="bg1"/>
                </a:solidFill>
              </a:rPr>
              <a:t>più</a:t>
            </a:r>
            <a:r>
              <a:rPr lang="en-US" dirty="0">
                <a:solidFill>
                  <a:schemeClr val="bg1"/>
                </a:solidFill>
              </a:rPr>
              <a:t> semplice </a:t>
            </a:r>
            <a:r>
              <a:rPr lang="en-US" dirty="0" err="1">
                <a:solidFill>
                  <a:schemeClr val="bg1"/>
                </a:solidFill>
              </a:rPr>
              <a:t>possibile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ricerca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parte</a:t>
            </a:r>
            <a:r>
              <a:rPr lang="en-US" dirty="0">
                <a:solidFill>
                  <a:schemeClr val="bg1"/>
                </a:solidFill>
              </a:rPr>
              <a:t> di un </a:t>
            </a:r>
            <a:r>
              <a:rPr lang="en-US" dirty="0" err="1">
                <a:solidFill>
                  <a:schemeClr val="bg1"/>
                </a:solidFill>
              </a:rPr>
              <a:t>cliente</a:t>
            </a:r>
            <a:r>
              <a:rPr lang="en-US" dirty="0">
                <a:solidFill>
                  <a:schemeClr val="bg1"/>
                </a:solidFill>
              </a:rPr>
              <a:t> ‘</a:t>
            </a:r>
            <a:r>
              <a:rPr lang="en-US" dirty="0" err="1">
                <a:solidFill>
                  <a:schemeClr val="bg1"/>
                </a:solidFill>
              </a:rPr>
              <a:t>tipo</a:t>
            </a:r>
            <a:r>
              <a:rPr lang="en-US" dirty="0">
                <a:solidFill>
                  <a:schemeClr val="bg1"/>
                </a:solidFill>
              </a:rPr>
              <a:t>’ </a:t>
            </a:r>
            <a:r>
              <a:rPr lang="en-US" dirty="0" err="1">
                <a:solidFill>
                  <a:schemeClr val="bg1"/>
                </a:solidFill>
              </a:rPr>
              <a:t>l’automobile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più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adatta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lui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sarà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possibile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infatti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cercare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fra</a:t>
            </a:r>
            <a:r>
              <a:rPr lang="en-US" dirty="0">
                <a:solidFill>
                  <a:schemeClr val="bg1"/>
                </a:solidFill>
              </a:rPr>
              <a:t> tutti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veicoli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della</a:t>
            </a:r>
            <a:r>
              <a:rPr lang="en-US" dirty="0">
                <a:solidFill>
                  <a:schemeClr val="bg1"/>
                </a:solidFill>
              </a:rPr>
              <a:t> catena.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Inoltre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sarà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possibile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selezionare</a:t>
            </a:r>
            <a:r>
              <a:rPr lang="en-US" dirty="0">
                <a:solidFill>
                  <a:schemeClr val="bg1"/>
                </a:solidFill>
              </a:rPr>
              <a:t> la location di </a:t>
            </a:r>
            <a:r>
              <a:rPr lang="en-US" dirty="0" err="1">
                <a:solidFill>
                  <a:schemeClr val="bg1"/>
                </a:solidFill>
              </a:rPr>
              <a:t>ritiro</a:t>
            </a:r>
            <a:r>
              <a:rPr lang="en-US" dirty="0">
                <a:solidFill>
                  <a:schemeClr val="bg1"/>
                </a:solidFill>
              </a:rPr>
              <a:t> del mezzo e di </a:t>
            </a:r>
            <a:r>
              <a:rPr lang="en-US" dirty="0" err="1">
                <a:solidFill>
                  <a:schemeClr val="bg1"/>
                </a:solidFill>
              </a:rPr>
              <a:t>consegna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Nella home page ho </a:t>
            </a:r>
            <a:r>
              <a:rPr lang="en-US" dirty="0" err="1">
                <a:solidFill>
                  <a:schemeClr val="bg1"/>
                </a:solidFill>
              </a:rPr>
              <a:t>inserito</a:t>
            </a:r>
            <a:r>
              <a:rPr lang="en-US" dirty="0">
                <a:solidFill>
                  <a:schemeClr val="bg1"/>
                </a:solidFill>
              </a:rPr>
              <a:t> quelle </a:t>
            </a:r>
            <a:r>
              <a:rPr lang="en-US" dirty="0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secondo la </a:t>
            </a:r>
            <a:r>
              <a:rPr lang="en-US" dirty="0" err="1">
                <a:solidFill>
                  <a:schemeClr val="bg1"/>
                </a:solidFill>
              </a:rPr>
              <a:t>mia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ricerca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veicoli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più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ricercati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quindi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potrebbero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attirare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più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l’attenzione</a:t>
            </a:r>
            <a:r>
              <a:rPr lang="en-US" dirty="0">
                <a:solidFill>
                  <a:schemeClr val="bg1"/>
                </a:solidFill>
              </a:rPr>
              <a:t> di chi </a:t>
            </a:r>
            <a:r>
              <a:rPr lang="en-US" dirty="0" err="1">
                <a:solidFill>
                  <a:schemeClr val="bg1"/>
                </a:solidFill>
              </a:rPr>
              <a:t>visita</a:t>
            </a:r>
            <a:r>
              <a:rPr lang="en-US" dirty="0">
                <a:solidFill>
                  <a:schemeClr val="bg1"/>
                </a:solidFill>
              </a:rPr>
              <a:t> il </a:t>
            </a:r>
            <a:r>
              <a:rPr lang="en-US" dirty="0" err="1">
                <a:solidFill>
                  <a:schemeClr val="bg1"/>
                </a:solidFill>
              </a:rPr>
              <a:t>sito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722" y="342900"/>
            <a:ext cx="7546978" cy="888252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chemeClr val="tx1"/>
                </a:solidFill>
              </a:rPr>
              <a:t>Layout complessivo HTML+CSS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794411F-BF65-4989-AA1C-FD1CF0C9A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31" y="1231152"/>
            <a:ext cx="10324012" cy="5294150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722" y="342900"/>
            <a:ext cx="7546978" cy="888252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chemeClr val="tx1"/>
                </a:solidFill>
              </a:rPr>
              <a:t>Layout complessivo HTML+CSS</a:t>
            </a:r>
          </a:p>
        </p:txBody>
      </p:sp>
      <p:pic>
        <p:nvPicPr>
          <p:cNvPr id="6" name="Segnaposto contenuto 5" descr="Immagine che contiene testo, automobile, strada, esterni&#10;&#10;Descrizione generata automaticamente">
            <a:extLst>
              <a:ext uri="{FF2B5EF4-FFF2-40B4-BE49-F238E27FC236}">
                <a16:creationId xmlns:a16="http://schemas.microsoft.com/office/drawing/2014/main" id="{850F2E22-182A-420B-8A4D-3EF1CA899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65" y="1825625"/>
            <a:ext cx="9372870" cy="4351338"/>
          </a:xfrm>
        </p:spPr>
      </p:pic>
    </p:spTree>
    <p:extLst>
      <p:ext uri="{BB962C8B-B14F-4D97-AF65-F5344CB8AC3E}">
        <p14:creationId xmlns:p14="http://schemas.microsoft.com/office/powerpoint/2010/main" val="12131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722" y="342900"/>
            <a:ext cx="7546978" cy="888252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chemeClr val="tx1"/>
                </a:solidFill>
              </a:rPr>
              <a:t>Layout complessivo HTML+CSS</a:t>
            </a:r>
          </a:p>
        </p:txBody>
      </p:sp>
      <p:pic>
        <p:nvPicPr>
          <p:cNvPr id="7" name="Segnaposto contenuto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8AD357-11E5-4E83-9A92-92D3077B3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423851"/>
            <a:ext cx="10110769" cy="4807132"/>
          </a:xfrm>
        </p:spPr>
      </p:pic>
    </p:spTree>
    <p:extLst>
      <p:ext uri="{BB962C8B-B14F-4D97-AF65-F5344CB8AC3E}">
        <p14:creationId xmlns:p14="http://schemas.microsoft.com/office/powerpoint/2010/main" val="195844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006" y="0"/>
            <a:ext cx="6620510" cy="858135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 err="1">
                <a:solidFill>
                  <a:schemeClr val="tx1"/>
                </a:solidFill>
              </a:rPr>
              <a:t>Header</a:t>
            </a:r>
            <a:r>
              <a:rPr lang="it-IT" sz="4000" dirty="0">
                <a:solidFill>
                  <a:schemeClr val="tx1"/>
                </a:solidFill>
              </a:rPr>
              <a:t> (screen + codice)</a:t>
            </a:r>
          </a:p>
        </p:txBody>
      </p:sp>
      <p:pic>
        <p:nvPicPr>
          <p:cNvPr id="7" name="Immagine 6" descr="Immagine che contiene testo, automobile&#10;&#10;Descrizione generata automaticamente">
            <a:extLst>
              <a:ext uri="{FF2B5EF4-FFF2-40B4-BE49-F238E27FC236}">
                <a16:creationId xmlns:a16="http://schemas.microsoft.com/office/drawing/2014/main" id="{39945235-A987-4364-A3FD-BA07A653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4" y="858135"/>
            <a:ext cx="7772400" cy="3243602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A078CB-4C04-46C8-B25B-A37D06A39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400" y="858135"/>
            <a:ext cx="3048011" cy="277091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6FF8B0-DF4C-4C80-8CCB-8A707A154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50" y="4044069"/>
            <a:ext cx="4110823" cy="2813931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09536D-95A1-4D92-AB5A-6A8C7C0D9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10" y="4101737"/>
            <a:ext cx="3564207" cy="25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342" y="-127000"/>
            <a:ext cx="5939158" cy="93817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chemeClr val="tx1"/>
                </a:solidFill>
              </a:rPr>
              <a:t>Menù navigazione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D349FBEF-4BFC-4C0A-BC7A-324638C75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5" y="811177"/>
            <a:ext cx="10567852" cy="704114"/>
          </a:xfr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5E067EA-61BC-41B5-BA6A-CC9C10BD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60" y="1959125"/>
            <a:ext cx="3656295" cy="4781309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1969E7-C0D6-4602-96A0-783552755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90" y="1959125"/>
            <a:ext cx="6467870" cy="256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273" y="-209005"/>
            <a:ext cx="6797678" cy="926352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chemeClr val="tx1"/>
                </a:solidFill>
              </a:rPr>
              <a:t>Sezione contenuti</a:t>
            </a:r>
          </a:p>
        </p:txBody>
      </p:sp>
      <p:pic>
        <p:nvPicPr>
          <p:cNvPr id="7" name="Segnaposto contenuto 6" descr="Immagine che contiene testo, automobile, strada, esterni&#10;&#10;Descrizione generata automaticamente">
            <a:extLst>
              <a:ext uri="{FF2B5EF4-FFF2-40B4-BE49-F238E27FC236}">
                <a16:creationId xmlns:a16="http://schemas.microsoft.com/office/drawing/2014/main" id="{3BE12E8A-2445-431D-A51A-16BC1795B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7" y="625908"/>
            <a:ext cx="5802289" cy="3044756"/>
          </a:xfr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1E948E-250D-475D-8642-66DC00AFF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835" y="463176"/>
            <a:ext cx="3393202" cy="620136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8D8388-CD3B-4625-B888-4DFBFD5EF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9" y="3670664"/>
            <a:ext cx="3133660" cy="31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022" y="0"/>
            <a:ext cx="6797678" cy="926352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chemeClr val="tx1"/>
                </a:solidFill>
              </a:rPr>
              <a:t>Sezione contenuti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11A098F-A4C7-41D0-AD83-E43D42797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008" y="832319"/>
            <a:ext cx="3497951" cy="563669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3BA640-5EF5-4285-99BC-6EE0A5AE7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05" y="3429000"/>
            <a:ext cx="6265049" cy="3318473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786AF9-BD49-4488-9987-3A97B6E34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2" y="926352"/>
            <a:ext cx="7210698" cy="23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5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149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</vt:lpstr>
      <vt:lpstr>Layout complessivo HTML+CSS</vt:lpstr>
      <vt:lpstr>Header (screen + codice)</vt:lpstr>
      <vt:lpstr>Menù navigazione</vt:lpstr>
      <vt:lpstr>Sezione contenuti</vt:lpstr>
      <vt:lpstr>Sezione contenuti</vt:lpstr>
      <vt:lpstr>Sezione Contenuto html e css</vt:lpstr>
      <vt:lpstr>Footer</vt:lpstr>
      <vt:lpstr>Footer codice 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SALVATORE ROSOLIA</cp:lastModifiedBy>
  <cp:revision>11</cp:revision>
  <dcterms:created xsi:type="dcterms:W3CDTF">2021-03-24T16:57:46Z</dcterms:created>
  <dcterms:modified xsi:type="dcterms:W3CDTF">2021-03-27T17:18:07Z</dcterms:modified>
</cp:coreProperties>
</file>